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95437" y="2980267"/>
            <a:ext cx="8621007" cy="32746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https://i.ytimg.com/vi/edOEYsI27p8/maxresdefault.jpg</a:t>
            </a:r>
            <a:endParaRPr lang="ru-RU" dirty="0"/>
          </a:p>
        </p:txBody>
      </p:sp>
      <p:pic>
        <p:nvPicPr>
          <p:cNvPr id="7" name="Picture 2" descr="https://i.ytimg.com/vi/edOEYsI27p8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028"/>
            <a:ext cx="12114411" cy="70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1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</TotalTime>
  <Words>3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Сетка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1</cp:revision>
  <dcterms:created xsi:type="dcterms:W3CDTF">2020-04-27T17:13:07Z</dcterms:created>
  <dcterms:modified xsi:type="dcterms:W3CDTF">2020-04-27T17:22:10Z</dcterms:modified>
</cp:coreProperties>
</file>